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8E"/>
    <a:srgbClr val="0663AF"/>
    <a:srgbClr val="00418E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46"/>
    <p:restoredTop sz="96208"/>
  </p:normalViewPr>
  <p:slideViewPr>
    <p:cSldViewPr snapToGrid="0" snapToObjects="1">
      <p:cViewPr>
        <p:scale>
          <a:sx n="69" d="100"/>
          <a:sy n="69" d="100"/>
        </p:scale>
        <p:origin x="1384" y="1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9B75E-CC1D-384B-A1BD-3A68E4411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99BB3-6058-4F47-B984-B845C4FEE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F7F69-B1DE-A549-ACCB-2F8ABE31A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A323-7676-3B4B-9AAD-5CFADA360E28}" type="datetimeFigureOut">
              <a:rPr lang="en-US" smtClean="0"/>
              <a:t>9/16/20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07613-D814-3E4E-8300-84530294A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83BF3-ABA4-0A4D-BB4E-C2177836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5658-3E2D-F04C-9559-107DD8B4E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86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49E4-08AF-964E-9A77-AF11A82E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6850CC-DFC9-914F-A611-651C617FB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F628E-2E50-B54A-9BF3-34C799F2E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A323-7676-3B4B-9AAD-5CFADA360E28}" type="datetimeFigureOut">
              <a:rPr lang="en-US" smtClean="0"/>
              <a:t>9/16/20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EE54-7167-BD4A-9097-28BEDD5EA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8B2E5-4A26-A94D-BFD8-D401F631D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5658-3E2D-F04C-9559-107DD8B4E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1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ED727B-925C-9B4C-9485-307981C11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5492D-E223-314D-8C59-4634EE817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A96F7-70E3-6E43-9A36-66D3F9446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A323-7676-3B4B-9AAD-5CFADA360E28}" type="datetimeFigureOut">
              <a:rPr lang="en-US" smtClean="0"/>
              <a:t>9/16/20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0ED8E-B8C5-0E43-99E9-E172CA549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FFAFA-0F20-0049-9646-F5209664F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5658-3E2D-F04C-9559-107DD8B4E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0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5078C-1EE6-9741-81BD-F473A5F30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F15A7-4337-414E-B634-07A74474A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2F82F-9DCD-C040-A1FE-7BEDC79C2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A323-7676-3B4B-9AAD-5CFADA360E28}" type="datetimeFigureOut">
              <a:rPr lang="en-US" smtClean="0"/>
              <a:t>9/16/20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831B9-34E6-EE4E-98D3-2D3C4B790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CB7D8-10AA-1B46-8FEB-8623AA294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5658-3E2D-F04C-9559-107DD8B4E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7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41A7D-BEB9-1B46-9C90-4C252B64C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1ABA6-D627-5E4E-B358-8C8E68A12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C54D6-A63A-DA42-8B9D-B56276767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A323-7676-3B4B-9AAD-5CFADA360E28}" type="datetimeFigureOut">
              <a:rPr lang="en-US" smtClean="0"/>
              <a:t>9/16/20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7278B-4B23-E742-9BBC-59AD1FC4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71062-8C28-7046-B571-EC2B2E83F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5658-3E2D-F04C-9559-107DD8B4E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6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9ABF4-97BB-D740-B6DD-54B6A4D76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C5C4B-BB6E-A448-9EFF-FA69CD848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755D2-3499-1D48-98A6-4722B468B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C4427-93B4-C945-B7F6-254EE2667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A323-7676-3B4B-9AAD-5CFADA360E28}" type="datetimeFigureOut">
              <a:rPr lang="en-US" smtClean="0"/>
              <a:t>9/16/20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5CA1D-3577-6248-B600-C396B58D4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CC27A-5C82-A844-BA0A-9F6324787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5658-3E2D-F04C-9559-107DD8B4E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46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AAB3A-DF8F-AA4A-88B5-535C744C0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E0FC5-D9E0-E342-A7B3-5D170F3D7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324FF-AB98-E649-8EDA-7F63D4725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E905B9-5C4E-4845-BF41-9B72D9522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384386-AE2C-F049-87D9-AEF51E5BC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204A72-0DA8-414C-8A37-8CF2EEB8B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A323-7676-3B4B-9AAD-5CFADA360E28}" type="datetimeFigureOut">
              <a:rPr lang="en-US" smtClean="0"/>
              <a:t>9/16/20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CA515C-1B26-CD44-B48E-72D87EFE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CC77C4-1BD7-5B41-8815-86F6D940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5658-3E2D-F04C-9559-107DD8B4E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9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46DA5-4D3A-134E-9637-7A3349502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ADCC1B-7C74-7C4A-AABC-9303F4002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A323-7676-3B4B-9AAD-5CFADA360E28}" type="datetimeFigureOut">
              <a:rPr lang="en-US" smtClean="0"/>
              <a:t>9/16/20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8E78E-5096-884D-BCD7-EAAC72016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5CFE2D-C680-2A4A-AEA4-A7643B7ED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5658-3E2D-F04C-9559-107DD8B4E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6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C4C09C-3551-B844-BE66-04E448F93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A323-7676-3B4B-9AAD-5CFADA360E28}" type="datetimeFigureOut">
              <a:rPr lang="en-US" smtClean="0"/>
              <a:t>9/16/20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03D3DA-C1FC-2042-ACBF-DAE1B2885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A398A5-3E00-D64E-908A-436B6788B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5658-3E2D-F04C-9559-107DD8B4E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7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E9F0-CA52-8B43-90BA-3B130B631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ADE5D-5C6B-A04E-A38B-3A948061D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3567FD-B51E-EC4D-95DA-93ED8712B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CBAEB-A481-C945-97A1-8511AA487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A323-7676-3B4B-9AAD-5CFADA360E28}" type="datetimeFigureOut">
              <a:rPr lang="en-US" smtClean="0"/>
              <a:t>9/16/20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3683F5-07CA-CF4B-B82C-5C4E99BC3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EA666-BC0B-1748-9BD9-872255269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5658-3E2D-F04C-9559-107DD8B4E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2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C5EE6-7E11-E743-A117-42D718AF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55138A-8326-BC4A-BD99-A4779DFC30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9E8E1-DF56-A54C-BAAC-1B892C21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E7D46-3561-2341-865E-9C4B9A513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A323-7676-3B4B-9AAD-5CFADA360E28}" type="datetimeFigureOut">
              <a:rPr lang="en-US" smtClean="0"/>
              <a:t>9/16/20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59B4D-096D-A447-B4DA-7506F4FDD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78AD6-61A4-F74F-B24F-48FCB3117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5658-3E2D-F04C-9559-107DD8B4E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1FA9D3-68EC-AE47-AEB4-C9107C70C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10292-6947-894D-8E42-772218B8F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1F7B1-9E7E-764C-A42E-468852E07F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BA323-7676-3B4B-9AAD-5CFADA360E28}" type="datetimeFigureOut">
              <a:rPr lang="en-US" smtClean="0"/>
              <a:t>9/16/20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2ED76-F14E-A84C-A221-2B5B63B28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52901-46A1-F84B-B60A-261A0814E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B5658-3E2D-F04C-9559-107DD8B4E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5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75FBFF-33F8-6847-8A79-75CB1E6820E2}"/>
              </a:ext>
            </a:extLst>
          </p:cNvPr>
          <p:cNvSpPr/>
          <p:nvPr/>
        </p:nvSpPr>
        <p:spPr>
          <a:xfrm>
            <a:off x="0" y="0"/>
            <a:ext cx="12245334" cy="7096058"/>
          </a:xfrm>
          <a:prstGeom prst="rect">
            <a:avLst/>
          </a:prstGeom>
          <a:solidFill>
            <a:srgbClr val="0663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F0234717-54E8-334C-B502-5E21A4C66C06}"/>
              </a:ext>
            </a:extLst>
          </p:cNvPr>
          <p:cNvGrpSpPr/>
          <p:nvPr/>
        </p:nvGrpSpPr>
        <p:grpSpPr>
          <a:xfrm>
            <a:off x="6904058" y="1104833"/>
            <a:ext cx="2989536" cy="4648333"/>
            <a:chOff x="3112684" y="1434380"/>
            <a:chExt cx="2347954" cy="4006208"/>
          </a:xfrm>
        </p:grpSpPr>
        <p:sp>
          <p:nvSpPr>
            <p:cNvPr id="96" name="Parallelogram 95">
              <a:extLst>
                <a:ext uri="{FF2B5EF4-FFF2-40B4-BE49-F238E27FC236}">
                  <a16:creationId xmlns:a16="http://schemas.microsoft.com/office/drawing/2014/main" id="{54ADDE93-A31B-344B-92DB-C85DDD1D65B3}"/>
                </a:ext>
              </a:extLst>
            </p:cNvPr>
            <p:cNvSpPr/>
            <p:nvPr/>
          </p:nvSpPr>
          <p:spPr>
            <a:xfrm rot="1415070">
              <a:off x="3931830" y="5241530"/>
              <a:ext cx="1528808" cy="199058"/>
            </a:xfrm>
            <a:prstGeom prst="parallelogram">
              <a:avLst>
                <a:gd name="adj" fmla="val 135187"/>
              </a:avLst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ECD49017-CE9A-8147-8565-6DF09A42D6A2}"/>
                </a:ext>
              </a:extLst>
            </p:cNvPr>
            <p:cNvSpPr/>
            <p:nvPr/>
          </p:nvSpPr>
          <p:spPr>
            <a:xfrm rot="21302885">
              <a:off x="3315786" y="1434380"/>
              <a:ext cx="1862047" cy="3687610"/>
            </a:xfrm>
            <a:prstGeom prst="ellipse">
              <a:avLst/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A3689C3F-45CC-C649-82BA-4F104437ABE5}"/>
                </a:ext>
              </a:extLst>
            </p:cNvPr>
            <p:cNvSpPr/>
            <p:nvPr/>
          </p:nvSpPr>
          <p:spPr>
            <a:xfrm rot="21302885">
              <a:off x="3112684" y="1457690"/>
              <a:ext cx="1686351" cy="3687610"/>
            </a:xfrm>
            <a:prstGeom prst="ellipse">
              <a:avLst/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6731E50F-B506-B64D-ABCA-68770A327FFC}"/>
                </a:ext>
              </a:extLst>
            </p:cNvPr>
            <p:cNvSpPr/>
            <p:nvPr/>
          </p:nvSpPr>
          <p:spPr>
            <a:xfrm rot="21302885">
              <a:off x="3724515" y="2951604"/>
              <a:ext cx="393313" cy="699784"/>
            </a:xfrm>
            <a:prstGeom prst="ellipse">
              <a:avLst/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B809CA8-346E-974D-813A-B4CB28A167DE}"/>
              </a:ext>
            </a:extLst>
          </p:cNvPr>
          <p:cNvGrpSpPr/>
          <p:nvPr/>
        </p:nvGrpSpPr>
        <p:grpSpPr>
          <a:xfrm>
            <a:off x="5397150" y="1104833"/>
            <a:ext cx="2989536" cy="4648333"/>
            <a:chOff x="3112684" y="1434380"/>
            <a:chExt cx="2347954" cy="4006208"/>
          </a:xfrm>
        </p:grpSpPr>
        <p:sp>
          <p:nvSpPr>
            <p:cNvPr id="91" name="Parallelogram 90">
              <a:extLst>
                <a:ext uri="{FF2B5EF4-FFF2-40B4-BE49-F238E27FC236}">
                  <a16:creationId xmlns:a16="http://schemas.microsoft.com/office/drawing/2014/main" id="{94BA0668-0AF4-F345-879B-B10C21B8678D}"/>
                </a:ext>
              </a:extLst>
            </p:cNvPr>
            <p:cNvSpPr/>
            <p:nvPr/>
          </p:nvSpPr>
          <p:spPr>
            <a:xfrm rot="1415070">
              <a:off x="3931830" y="5241530"/>
              <a:ext cx="1528808" cy="199058"/>
            </a:xfrm>
            <a:prstGeom prst="parallelogram">
              <a:avLst>
                <a:gd name="adj" fmla="val 135187"/>
              </a:avLst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791EC3F4-DE62-2647-85BE-170296232594}"/>
                </a:ext>
              </a:extLst>
            </p:cNvPr>
            <p:cNvSpPr/>
            <p:nvPr/>
          </p:nvSpPr>
          <p:spPr>
            <a:xfrm rot="21302885">
              <a:off x="3315786" y="1434380"/>
              <a:ext cx="1862047" cy="3687610"/>
            </a:xfrm>
            <a:prstGeom prst="ellipse">
              <a:avLst/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5D8DF616-6766-5D49-8E6D-B4A55E24562D}"/>
                </a:ext>
              </a:extLst>
            </p:cNvPr>
            <p:cNvSpPr/>
            <p:nvPr/>
          </p:nvSpPr>
          <p:spPr>
            <a:xfrm rot="21302885">
              <a:off x="3112684" y="1457690"/>
              <a:ext cx="1686351" cy="3687610"/>
            </a:xfrm>
            <a:prstGeom prst="ellipse">
              <a:avLst/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B09BD021-801B-5C4F-9D8F-7323266C69D5}"/>
                </a:ext>
              </a:extLst>
            </p:cNvPr>
            <p:cNvSpPr/>
            <p:nvPr/>
          </p:nvSpPr>
          <p:spPr>
            <a:xfrm rot="21302885">
              <a:off x="3724515" y="2951604"/>
              <a:ext cx="393313" cy="699784"/>
            </a:xfrm>
            <a:prstGeom prst="ellipse">
              <a:avLst/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D8BD2579-B47D-3649-A60B-FA77A4284777}"/>
              </a:ext>
            </a:extLst>
          </p:cNvPr>
          <p:cNvGrpSpPr/>
          <p:nvPr/>
        </p:nvGrpSpPr>
        <p:grpSpPr>
          <a:xfrm>
            <a:off x="3872189" y="1108376"/>
            <a:ext cx="2989536" cy="4648333"/>
            <a:chOff x="3112684" y="1434380"/>
            <a:chExt cx="2347954" cy="4006208"/>
          </a:xfrm>
        </p:grpSpPr>
        <p:sp>
          <p:nvSpPr>
            <p:cNvPr id="86" name="Parallelogram 85">
              <a:extLst>
                <a:ext uri="{FF2B5EF4-FFF2-40B4-BE49-F238E27FC236}">
                  <a16:creationId xmlns:a16="http://schemas.microsoft.com/office/drawing/2014/main" id="{48A28D38-F678-754E-BBD9-B931308938C9}"/>
                </a:ext>
              </a:extLst>
            </p:cNvPr>
            <p:cNvSpPr/>
            <p:nvPr/>
          </p:nvSpPr>
          <p:spPr>
            <a:xfrm rot="1415070">
              <a:off x="3931830" y="5241530"/>
              <a:ext cx="1528808" cy="199058"/>
            </a:xfrm>
            <a:prstGeom prst="parallelogram">
              <a:avLst>
                <a:gd name="adj" fmla="val 135187"/>
              </a:avLst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0C86CC87-9324-8C43-A559-ECEA3DEAD1FF}"/>
                </a:ext>
              </a:extLst>
            </p:cNvPr>
            <p:cNvSpPr/>
            <p:nvPr/>
          </p:nvSpPr>
          <p:spPr>
            <a:xfrm rot="21302885">
              <a:off x="3315786" y="1434380"/>
              <a:ext cx="1862047" cy="3687610"/>
            </a:xfrm>
            <a:prstGeom prst="ellipse">
              <a:avLst/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164E43A8-C411-8B4A-B096-024772BC90BB}"/>
                </a:ext>
              </a:extLst>
            </p:cNvPr>
            <p:cNvSpPr/>
            <p:nvPr/>
          </p:nvSpPr>
          <p:spPr>
            <a:xfrm rot="21302885">
              <a:off x="3112684" y="1457690"/>
              <a:ext cx="1686351" cy="3687610"/>
            </a:xfrm>
            <a:prstGeom prst="ellipse">
              <a:avLst/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6151CDE6-246A-8E4A-B37F-4CC0B123305C}"/>
                </a:ext>
              </a:extLst>
            </p:cNvPr>
            <p:cNvSpPr/>
            <p:nvPr/>
          </p:nvSpPr>
          <p:spPr>
            <a:xfrm rot="21302885">
              <a:off x="3724515" y="2951604"/>
              <a:ext cx="393313" cy="699784"/>
            </a:xfrm>
            <a:prstGeom prst="ellipse">
              <a:avLst/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E8B0B9C-D2D0-214C-9313-285010210420}"/>
              </a:ext>
            </a:extLst>
          </p:cNvPr>
          <p:cNvGrpSpPr/>
          <p:nvPr/>
        </p:nvGrpSpPr>
        <p:grpSpPr>
          <a:xfrm>
            <a:off x="2329368" y="1104833"/>
            <a:ext cx="2989536" cy="4648333"/>
            <a:chOff x="3112684" y="1434380"/>
            <a:chExt cx="2347954" cy="4006208"/>
          </a:xfrm>
        </p:grpSpPr>
        <p:sp>
          <p:nvSpPr>
            <p:cNvPr id="68" name="Parallelogram 67">
              <a:extLst>
                <a:ext uri="{FF2B5EF4-FFF2-40B4-BE49-F238E27FC236}">
                  <a16:creationId xmlns:a16="http://schemas.microsoft.com/office/drawing/2014/main" id="{8AD3932F-7C7E-064B-AB65-36FA37FDA379}"/>
                </a:ext>
              </a:extLst>
            </p:cNvPr>
            <p:cNvSpPr/>
            <p:nvPr/>
          </p:nvSpPr>
          <p:spPr>
            <a:xfrm rot="1415070">
              <a:off x="3931830" y="5241530"/>
              <a:ext cx="1528808" cy="199058"/>
            </a:xfrm>
            <a:prstGeom prst="parallelogram">
              <a:avLst>
                <a:gd name="adj" fmla="val 135187"/>
              </a:avLst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DEB7C55-4082-9547-9D7E-B18F61C033A7}"/>
                </a:ext>
              </a:extLst>
            </p:cNvPr>
            <p:cNvSpPr/>
            <p:nvPr/>
          </p:nvSpPr>
          <p:spPr>
            <a:xfrm rot="21302885">
              <a:off x="3315786" y="1434380"/>
              <a:ext cx="1862047" cy="3687610"/>
            </a:xfrm>
            <a:prstGeom prst="ellipse">
              <a:avLst/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2983CFB7-C037-9A46-BE58-9E1A467EA7DC}"/>
                </a:ext>
              </a:extLst>
            </p:cNvPr>
            <p:cNvSpPr/>
            <p:nvPr/>
          </p:nvSpPr>
          <p:spPr>
            <a:xfrm rot="21302885">
              <a:off x="3112684" y="1457690"/>
              <a:ext cx="1686351" cy="3687610"/>
            </a:xfrm>
            <a:prstGeom prst="ellipse">
              <a:avLst/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80A09197-4FB1-3F46-891F-DA029CF93BC0}"/>
                </a:ext>
              </a:extLst>
            </p:cNvPr>
            <p:cNvSpPr/>
            <p:nvPr/>
          </p:nvSpPr>
          <p:spPr>
            <a:xfrm rot="21302885">
              <a:off x="3724515" y="2951604"/>
              <a:ext cx="393313" cy="699784"/>
            </a:xfrm>
            <a:prstGeom prst="ellipse">
              <a:avLst/>
            </a:prstGeom>
            <a:solidFill>
              <a:srgbClr val="0663A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7607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774CF7E2-AAB3-7C4C-BF40-7F2E3A03DD09}"/>
              </a:ext>
            </a:extLst>
          </p:cNvPr>
          <p:cNvSpPr/>
          <p:nvPr/>
        </p:nvSpPr>
        <p:spPr>
          <a:xfrm>
            <a:off x="8969365" y="2488406"/>
            <a:ext cx="885825" cy="2185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9DE8D4F-CF6C-504E-AFB8-6FDD36AB913C}"/>
              </a:ext>
            </a:extLst>
          </p:cNvPr>
          <p:cNvSpPr/>
          <p:nvPr/>
        </p:nvSpPr>
        <p:spPr>
          <a:xfrm>
            <a:off x="9484371" y="2336006"/>
            <a:ext cx="885825" cy="2185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5AB4B87-6D61-3846-BB46-C4376EAA3FCC}"/>
              </a:ext>
            </a:extLst>
          </p:cNvPr>
          <p:cNvSpPr/>
          <p:nvPr/>
        </p:nvSpPr>
        <p:spPr>
          <a:xfrm>
            <a:off x="8711862" y="2488406"/>
            <a:ext cx="885825" cy="2185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B73D86B-2C2C-AA4F-8AB5-C818CC95AE52}"/>
              </a:ext>
            </a:extLst>
          </p:cNvPr>
          <p:cNvSpPr/>
          <p:nvPr/>
        </p:nvSpPr>
        <p:spPr>
          <a:xfrm>
            <a:off x="9226868" y="2336006"/>
            <a:ext cx="885825" cy="2185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7320D2A-79A0-8341-952E-64875A774BB8}"/>
              </a:ext>
            </a:extLst>
          </p:cNvPr>
          <p:cNvGrpSpPr/>
          <p:nvPr/>
        </p:nvGrpSpPr>
        <p:grpSpPr>
          <a:xfrm rot="21302885">
            <a:off x="6699985" y="1437836"/>
            <a:ext cx="1143328" cy="2185988"/>
            <a:chOff x="6557636" y="1397657"/>
            <a:chExt cx="1143328" cy="218598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6E3551F-F074-E24E-AE6A-028EC7324D8A}"/>
                </a:ext>
              </a:extLst>
            </p:cNvPr>
            <p:cNvSpPr/>
            <p:nvPr/>
          </p:nvSpPr>
          <p:spPr>
            <a:xfrm>
              <a:off x="6998577" y="3484235"/>
              <a:ext cx="185409" cy="939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B4DB80-6D3D-DB46-BFEA-A49970007504}"/>
                </a:ext>
              </a:extLst>
            </p:cNvPr>
            <p:cNvSpPr/>
            <p:nvPr/>
          </p:nvSpPr>
          <p:spPr>
            <a:xfrm>
              <a:off x="7036595" y="1399628"/>
              <a:ext cx="185409" cy="939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4D53982-9C99-4B4B-92FD-709AD3ADCB9B}"/>
                </a:ext>
              </a:extLst>
            </p:cNvPr>
            <p:cNvSpPr/>
            <p:nvPr/>
          </p:nvSpPr>
          <p:spPr>
            <a:xfrm>
              <a:off x="6670623" y="1397657"/>
              <a:ext cx="1030341" cy="21859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981065A-E0AB-B143-BEA5-07F15D9F29D6}"/>
                </a:ext>
              </a:extLst>
            </p:cNvPr>
            <p:cNvSpPr/>
            <p:nvPr/>
          </p:nvSpPr>
          <p:spPr>
            <a:xfrm>
              <a:off x="6557636" y="1397657"/>
              <a:ext cx="933122" cy="21859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20EA626-BFB2-1346-BD37-B72E3E7EA4D3}"/>
                </a:ext>
              </a:extLst>
            </p:cNvPr>
            <p:cNvCxnSpPr>
              <a:cxnSpLocks/>
              <a:endCxn id="10" idx="0"/>
            </p:cNvCxnSpPr>
            <p:nvPr/>
          </p:nvCxnSpPr>
          <p:spPr>
            <a:xfrm>
              <a:off x="6962931" y="1397657"/>
              <a:ext cx="22286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93E5570-7C18-874A-A746-718FAC9EE285}"/>
                </a:ext>
              </a:extLst>
            </p:cNvPr>
            <p:cNvCxnSpPr>
              <a:cxnSpLocks/>
            </p:cNvCxnSpPr>
            <p:nvPr/>
          </p:nvCxnSpPr>
          <p:spPr>
            <a:xfrm>
              <a:off x="6946027" y="3578171"/>
              <a:ext cx="2575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A2B0EAB-6006-1C42-9AC4-4111F8701A7E}"/>
              </a:ext>
            </a:extLst>
          </p:cNvPr>
          <p:cNvGrpSpPr/>
          <p:nvPr/>
        </p:nvGrpSpPr>
        <p:grpSpPr>
          <a:xfrm rot="21302885">
            <a:off x="6286181" y="1473856"/>
            <a:ext cx="1143328" cy="2185988"/>
            <a:chOff x="6557636" y="1397657"/>
            <a:chExt cx="1143328" cy="218598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056D975-D4CC-F349-935A-61A35A6613E5}"/>
                </a:ext>
              </a:extLst>
            </p:cNvPr>
            <p:cNvSpPr/>
            <p:nvPr/>
          </p:nvSpPr>
          <p:spPr>
            <a:xfrm>
              <a:off x="6998577" y="3484235"/>
              <a:ext cx="185409" cy="939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E3C7C73-9DA0-4643-B801-E308BB2DA955}"/>
                </a:ext>
              </a:extLst>
            </p:cNvPr>
            <p:cNvSpPr/>
            <p:nvPr/>
          </p:nvSpPr>
          <p:spPr>
            <a:xfrm>
              <a:off x="7036595" y="1399628"/>
              <a:ext cx="185409" cy="939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CAE9835-518A-F249-BAD8-4B0139C6635B}"/>
                </a:ext>
              </a:extLst>
            </p:cNvPr>
            <p:cNvSpPr/>
            <p:nvPr/>
          </p:nvSpPr>
          <p:spPr>
            <a:xfrm>
              <a:off x="6670623" y="1397657"/>
              <a:ext cx="1030341" cy="21859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4063DFD-9990-F540-B31A-1869DE4ACBAB}"/>
                </a:ext>
              </a:extLst>
            </p:cNvPr>
            <p:cNvSpPr/>
            <p:nvPr/>
          </p:nvSpPr>
          <p:spPr>
            <a:xfrm>
              <a:off x="6557636" y="1397657"/>
              <a:ext cx="933122" cy="21859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C28F010-A233-4B4A-9993-68C2B1BAE7BF}"/>
                </a:ext>
              </a:extLst>
            </p:cNvPr>
            <p:cNvCxnSpPr>
              <a:cxnSpLocks/>
              <a:endCxn id="26" idx="0"/>
            </p:cNvCxnSpPr>
            <p:nvPr/>
          </p:nvCxnSpPr>
          <p:spPr>
            <a:xfrm>
              <a:off x="6962931" y="1397657"/>
              <a:ext cx="22286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04E9E9F-4BD4-EE4E-99AF-E4B5C5D8AE16}"/>
                </a:ext>
              </a:extLst>
            </p:cNvPr>
            <p:cNvCxnSpPr>
              <a:cxnSpLocks/>
            </p:cNvCxnSpPr>
            <p:nvPr/>
          </p:nvCxnSpPr>
          <p:spPr>
            <a:xfrm>
              <a:off x="6946027" y="3578171"/>
              <a:ext cx="2575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6A69985-BDF2-3446-88C6-355D5EE8F49D}"/>
              </a:ext>
            </a:extLst>
          </p:cNvPr>
          <p:cNvGrpSpPr/>
          <p:nvPr/>
        </p:nvGrpSpPr>
        <p:grpSpPr>
          <a:xfrm rot="21302885">
            <a:off x="5862389" y="1508698"/>
            <a:ext cx="1143328" cy="2185988"/>
            <a:chOff x="6557636" y="1397657"/>
            <a:chExt cx="1143328" cy="2185988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27D9571-AEC2-2C43-B9A5-C1F30A56C608}"/>
                </a:ext>
              </a:extLst>
            </p:cNvPr>
            <p:cNvSpPr/>
            <p:nvPr/>
          </p:nvSpPr>
          <p:spPr>
            <a:xfrm>
              <a:off x="6998577" y="3484235"/>
              <a:ext cx="185409" cy="939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5EBE1E5-08A8-B440-91CB-4619D8064CCC}"/>
                </a:ext>
              </a:extLst>
            </p:cNvPr>
            <p:cNvSpPr/>
            <p:nvPr/>
          </p:nvSpPr>
          <p:spPr>
            <a:xfrm>
              <a:off x="7036595" y="1399628"/>
              <a:ext cx="185409" cy="939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DF61D64-A377-5147-BA91-2B536E232E73}"/>
                </a:ext>
              </a:extLst>
            </p:cNvPr>
            <p:cNvSpPr/>
            <p:nvPr/>
          </p:nvSpPr>
          <p:spPr>
            <a:xfrm>
              <a:off x="6670623" y="1397657"/>
              <a:ext cx="1030341" cy="21859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12910D5-522F-DB4D-9AB5-77C04AF6F4BD}"/>
                </a:ext>
              </a:extLst>
            </p:cNvPr>
            <p:cNvSpPr/>
            <p:nvPr/>
          </p:nvSpPr>
          <p:spPr>
            <a:xfrm>
              <a:off x="6557636" y="1397657"/>
              <a:ext cx="933122" cy="21859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1BC92FD-5DD6-5843-A728-C8493442CA49}"/>
                </a:ext>
              </a:extLst>
            </p:cNvPr>
            <p:cNvCxnSpPr>
              <a:cxnSpLocks/>
              <a:endCxn id="33" idx="0"/>
            </p:cNvCxnSpPr>
            <p:nvPr/>
          </p:nvCxnSpPr>
          <p:spPr>
            <a:xfrm>
              <a:off x="6962931" y="1397657"/>
              <a:ext cx="22286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370B19D-E631-C941-B9FA-BED1AED75726}"/>
                </a:ext>
              </a:extLst>
            </p:cNvPr>
            <p:cNvCxnSpPr>
              <a:cxnSpLocks/>
            </p:cNvCxnSpPr>
            <p:nvPr/>
          </p:nvCxnSpPr>
          <p:spPr>
            <a:xfrm>
              <a:off x="6946027" y="3578171"/>
              <a:ext cx="2575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58612B55-9648-244D-B8DB-7B853A929BDC}"/>
              </a:ext>
            </a:extLst>
          </p:cNvPr>
          <p:cNvGrpSpPr/>
          <p:nvPr/>
        </p:nvGrpSpPr>
        <p:grpSpPr>
          <a:xfrm>
            <a:off x="4632145" y="1545467"/>
            <a:ext cx="1980924" cy="2256850"/>
            <a:chOff x="6014789" y="1590236"/>
            <a:chExt cx="1980924" cy="2256850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554C0E78-8D93-E444-8702-845FB6DF766F}"/>
                </a:ext>
              </a:extLst>
            </p:cNvPr>
            <p:cNvGrpSpPr/>
            <p:nvPr/>
          </p:nvGrpSpPr>
          <p:grpSpPr>
            <a:xfrm rot="21302885">
              <a:off x="6852385" y="1590236"/>
              <a:ext cx="1143328" cy="2185988"/>
              <a:chOff x="6557636" y="1397657"/>
              <a:chExt cx="1143328" cy="2185988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70CDF717-5F75-C341-8366-E392618EC4E2}"/>
                  </a:ext>
                </a:extLst>
              </p:cNvPr>
              <p:cNvSpPr/>
              <p:nvPr/>
            </p:nvSpPr>
            <p:spPr>
              <a:xfrm>
                <a:off x="6998577" y="3484235"/>
                <a:ext cx="185409" cy="939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6C2D91FA-FD8E-9442-BC44-EE3DD741ECF6}"/>
                  </a:ext>
                </a:extLst>
              </p:cNvPr>
              <p:cNvSpPr/>
              <p:nvPr/>
            </p:nvSpPr>
            <p:spPr>
              <a:xfrm>
                <a:off x="7036595" y="1399628"/>
                <a:ext cx="185409" cy="939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8B569B5B-181E-3746-8985-B48EE39E2EE3}"/>
                  </a:ext>
                </a:extLst>
              </p:cNvPr>
              <p:cNvSpPr/>
              <p:nvPr/>
            </p:nvSpPr>
            <p:spPr>
              <a:xfrm>
                <a:off x="6670623" y="1397657"/>
                <a:ext cx="1030341" cy="21859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52E94918-D79C-3546-BC95-C15395D78E60}"/>
                  </a:ext>
                </a:extLst>
              </p:cNvPr>
              <p:cNvSpPr/>
              <p:nvPr/>
            </p:nvSpPr>
            <p:spPr>
              <a:xfrm>
                <a:off x="6557636" y="1397657"/>
                <a:ext cx="933122" cy="21859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FBC23E5B-2CC6-C042-B14D-3BC7449B816D}"/>
                  </a:ext>
                </a:extLst>
              </p:cNvPr>
              <p:cNvCxnSpPr>
                <a:cxnSpLocks/>
                <a:endCxn id="40" idx="0"/>
              </p:cNvCxnSpPr>
              <p:nvPr/>
            </p:nvCxnSpPr>
            <p:spPr>
              <a:xfrm>
                <a:off x="6962931" y="1397657"/>
                <a:ext cx="22286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FBB0B471-7B15-684E-821A-03C85455F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6027" y="3578171"/>
                <a:ext cx="25750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5FB7A56E-D4D3-C744-885D-F5987422805F}"/>
                </a:ext>
              </a:extLst>
            </p:cNvPr>
            <p:cNvGrpSpPr/>
            <p:nvPr/>
          </p:nvGrpSpPr>
          <p:grpSpPr>
            <a:xfrm rot="21302885">
              <a:off x="6438581" y="1626256"/>
              <a:ext cx="1143328" cy="2185988"/>
              <a:chOff x="6557636" y="1397657"/>
              <a:chExt cx="1143328" cy="2185988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C4359A03-F88F-B040-817A-154DBF42F698}"/>
                  </a:ext>
                </a:extLst>
              </p:cNvPr>
              <p:cNvSpPr/>
              <p:nvPr/>
            </p:nvSpPr>
            <p:spPr>
              <a:xfrm>
                <a:off x="6998577" y="3484235"/>
                <a:ext cx="185409" cy="939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5E3B0E0C-3859-1E4E-B3E4-05EEC43DB59E}"/>
                  </a:ext>
                </a:extLst>
              </p:cNvPr>
              <p:cNvSpPr/>
              <p:nvPr/>
            </p:nvSpPr>
            <p:spPr>
              <a:xfrm>
                <a:off x="7036595" y="1399628"/>
                <a:ext cx="185409" cy="939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62029077-782E-2C41-BD82-1A6937F8C011}"/>
                  </a:ext>
                </a:extLst>
              </p:cNvPr>
              <p:cNvSpPr/>
              <p:nvPr/>
            </p:nvSpPr>
            <p:spPr>
              <a:xfrm>
                <a:off x="6670623" y="1397657"/>
                <a:ext cx="1030341" cy="21859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60F66EE6-2B4F-A349-A158-BE6DC178DBE7}"/>
                  </a:ext>
                </a:extLst>
              </p:cNvPr>
              <p:cNvSpPr/>
              <p:nvPr/>
            </p:nvSpPr>
            <p:spPr>
              <a:xfrm>
                <a:off x="6557636" y="1397657"/>
                <a:ext cx="933122" cy="21859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4F49FA52-E806-8C4E-83DC-18CF491F43F0}"/>
                  </a:ext>
                </a:extLst>
              </p:cNvPr>
              <p:cNvCxnSpPr>
                <a:cxnSpLocks/>
                <a:endCxn id="47" idx="0"/>
              </p:cNvCxnSpPr>
              <p:nvPr/>
            </p:nvCxnSpPr>
            <p:spPr>
              <a:xfrm>
                <a:off x="6962931" y="1397657"/>
                <a:ext cx="22286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B26A347-3707-A142-B0A4-047F5F0B1F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6027" y="3578171"/>
                <a:ext cx="25750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87CE8955-E774-0C4F-B3C9-867515C8CD66}"/>
                </a:ext>
              </a:extLst>
            </p:cNvPr>
            <p:cNvGrpSpPr/>
            <p:nvPr/>
          </p:nvGrpSpPr>
          <p:grpSpPr>
            <a:xfrm rot="21302885">
              <a:off x="6014789" y="1661098"/>
              <a:ext cx="1143328" cy="2185988"/>
              <a:chOff x="6557636" y="1397657"/>
              <a:chExt cx="1143328" cy="2185988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9900A4D1-B59B-4A4A-B7BA-FFF0AB0C8950}"/>
                  </a:ext>
                </a:extLst>
              </p:cNvPr>
              <p:cNvSpPr/>
              <p:nvPr/>
            </p:nvSpPr>
            <p:spPr>
              <a:xfrm>
                <a:off x="6998577" y="3484235"/>
                <a:ext cx="185409" cy="939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9A60E92A-C8E3-7148-8056-7B756C08A9B9}"/>
                  </a:ext>
                </a:extLst>
              </p:cNvPr>
              <p:cNvSpPr/>
              <p:nvPr/>
            </p:nvSpPr>
            <p:spPr>
              <a:xfrm>
                <a:off x="7036595" y="1399628"/>
                <a:ext cx="185409" cy="939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EDEB7C55-4082-9547-9D7E-B18F61C033A7}"/>
                  </a:ext>
                </a:extLst>
              </p:cNvPr>
              <p:cNvSpPr/>
              <p:nvPr/>
            </p:nvSpPr>
            <p:spPr>
              <a:xfrm>
                <a:off x="6670623" y="1397657"/>
                <a:ext cx="1030341" cy="21859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2983CFB7-C037-9A46-BE58-9E1A467EA7DC}"/>
                  </a:ext>
                </a:extLst>
              </p:cNvPr>
              <p:cNvSpPr/>
              <p:nvPr/>
            </p:nvSpPr>
            <p:spPr>
              <a:xfrm>
                <a:off x="6557636" y="1397657"/>
                <a:ext cx="933122" cy="218598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02E6B7C2-FD9E-7240-9136-FA4930F9DBE9}"/>
                  </a:ext>
                </a:extLst>
              </p:cNvPr>
              <p:cNvCxnSpPr>
                <a:cxnSpLocks/>
                <a:endCxn id="54" idx="0"/>
              </p:cNvCxnSpPr>
              <p:nvPr/>
            </p:nvCxnSpPr>
            <p:spPr>
              <a:xfrm>
                <a:off x="6962931" y="1397657"/>
                <a:ext cx="22286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BEABC216-4304-B241-AB4F-F21604F3DD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6027" y="3578171"/>
                <a:ext cx="25750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35785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774CF7E2-AAB3-7C4C-BF40-7F2E3A03DD09}"/>
              </a:ext>
            </a:extLst>
          </p:cNvPr>
          <p:cNvSpPr/>
          <p:nvPr/>
        </p:nvSpPr>
        <p:spPr>
          <a:xfrm>
            <a:off x="8969365" y="2488406"/>
            <a:ext cx="885825" cy="2185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9DE8D4F-CF6C-504E-AFB8-6FDD36AB913C}"/>
              </a:ext>
            </a:extLst>
          </p:cNvPr>
          <p:cNvSpPr/>
          <p:nvPr/>
        </p:nvSpPr>
        <p:spPr>
          <a:xfrm>
            <a:off x="9484371" y="2336006"/>
            <a:ext cx="885825" cy="2185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5AB4B87-6D61-3846-BB46-C4376EAA3FCC}"/>
              </a:ext>
            </a:extLst>
          </p:cNvPr>
          <p:cNvSpPr/>
          <p:nvPr/>
        </p:nvSpPr>
        <p:spPr>
          <a:xfrm>
            <a:off x="8711862" y="2488406"/>
            <a:ext cx="885825" cy="2185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B73D86B-2C2C-AA4F-8AB5-C818CC95AE52}"/>
              </a:ext>
            </a:extLst>
          </p:cNvPr>
          <p:cNvSpPr/>
          <p:nvPr/>
        </p:nvSpPr>
        <p:spPr>
          <a:xfrm>
            <a:off x="8939539" y="1700022"/>
            <a:ext cx="885825" cy="2185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56D975-D4CC-F349-935A-61A35A6613E5}"/>
              </a:ext>
            </a:extLst>
          </p:cNvPr>
          <p:cNvSpPr/>
          <p:nvPr/>
        </p:nvSpPr>
        <p:spPr>
          <a:xfrm rot="21302885">
            <a:off x="5732761" y="3763252"/>
            <a:ext cx="144469" cy="714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E3C7C73-9DA0-4643-B801-E308BB2DA955}"/>
              </a:ext>
            </a:extLst>
          </p:cNvPr>
          <p:cNvSpPr/>
          <p:nvPr/>
        </p:nvSpPr>
        <p:spPr>
          <a:xfrm rot="21302885">
            <a:off x="5561323" y="1653054"/>
            <a:ext cx="144469" cy="939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CAE9835-518A-F249-BAD8-4B0139C6635B}"/>
              </a:ext>
            </a:extLst>
          </p:cNvPr>
          <p:cNvSpPr/>
          <p:nvPr/>
        </p:nvSpPr>
        <p:spPr>
          <a:xfrm rot="21302885">
            <a:off x="5726521" y="1626870"/>
            <a:ext cx="740973" cy="2185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063DFD-9990-F540-B31A-1869DE4ACBAB}"/>
              </a:ext>
            </a:extLst>
          </p:cNvPr>
          <p:cNvSpPr/>
          <p:nvPr/>
        </p:nvSpPr>
        <p:spPr>
          <a:xfrm rot="21302885">
            <a:off x="4669997" y="1774661"/>
            <a:ext cx="794678" cy="2185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61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F01B65-0698-0446-8719-ADC75EF8CBB1}"/>
              </a:ext>
            </a:extLst>
          </p:cNvPr>
          <p:cNvSpPr/>
          <p:nvPr/>
        </p:nvSpPr>
        <p:spPr>
          <a:xfrm>
            <a:off x="3416060" y="1282460"/>
            <a:ext cx="4468483" cy="369785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2BCF48E-594A-5A4E-AF35-88E0112CD315}"/>
              </a:ext>
            </a:extLst>
          </p:cNvPr>
          <p:cNvGrpSpPr/>
          <p:nvPr/>
        </p:nvGrpSpPr>
        <p:grpSpPr>
          <a:xfrm>
            <a:off x="5739605" y="1912277"/>
            <a:ext cx="888947" cy="2196483"/>
            <a:chOff x="5278424" y="1640842"/>
            <a:chExt cx="888947" cy="2196483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B4CA6132-49BD-4948-8691-762B83112466}"/>
                </a:ext>
              </a:extLst>
            </p:cNvPr>
            <p:cNvSpPr/>
            <p:nvPr/>
          </p:nvSpPr>
          <p:spPr>
            <a:xfrm rot="21302885">
              <a:off x="5426398" y="1640842"/>
              <a:ext cx="740973" cy="218598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046EB083-38CB-5048-A886-26B7F1FEBB48}"/>
                </a:ext>
              </a:extLst>
            </p:cNvPr>
            <p:cNvSpPr/>
            <p:nvPr/>
          </p:nvSpPr>
          <p:spPr>
            <a:xfrm rot="21302885">
              <a:off x="5278424" y="1651337"/>
              <a:ext cx="794678" cy="2185988"/>
            </a:xfrm>
            <a:prstGeom prst="ellipse">
              <a:avLst/>
            </a:prstGeom>
            <a:solidFill>
              <a:srgbClr val="4472C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D4D9090-541A-7E49-AA74-2B1B3F84DA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81416" y="1644922"/>
              <a:ext cx="121122" cy="10495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0D0E121-7A37-A049-BBBD-3E25182046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9300" y="3822256"/>
              <a:ext cx="121122" cy="10495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C2E114D-1D6A-394E-88DB-B650979C4D03}"/>
              </a:ext>
            </a:extLst>
          </p:cNvPr>
          <p:cNvGrpSpPr/>
          <p:nvPr/>
        </p:nvGrpSpPr>
        <p:grpSpPr>
          <a:xfrm>
            <a:off x="5399483" y="1947529"/>
            <a:ext cx="888947" cy="2196483"/>
            <a:chOff x="5278424" y="1640842"/>
            <a:chExt cx="888947" cy="2196483"/>
          </a:xfrm>
          <a:solidFill>
            <a:srgbClr val="4472C4"/>
          </a:solidFill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2A7C5129-9F7C-A64B-80C9-8B0718E10827}"/>
                </a:ext>
              </a:extLst>
            </p:cNvPr>
            <p:cNvSpPr/>
            <p:nvPr/>
          </p:nvSpPr>
          <p:spPr>
            <a:xfrm rot="21302885">
              <a:off x="5426398" y="1640842"/>
              <a:ext cx="740973" cy="2185988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8AF5B005-C933-5445-8557-333B2DDCEA3E}"/>
                </a:ext>
              </a:extLst>
            </p:cNvPr>
            <p:cNvSpPr/>
            <p:nvPr/>
          </p:nvSpPr>
          <p:spPr>
            <a:xfrm rot="21302885">
              <a:off x="5278424" y="1651337"/>
              <a:ext cx="794678" cy="2185988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977D9D87-8080-E747-B455-1601AAE6C0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81416" y="1644922"/>
              <a:ext cx="121122" cy="1049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7D1E381-0BAB-AE48-936A-5B6926C108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9300" y="3822256"/>
              <a:ext cx="121122" cy="1049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CB932A5-92C1-4645-A4BB-441FCB6EC08E}"/>
              </a:ext>
            </a:extLst>
          </p:cNvPr>
          <p:cNvGrpSpPr/>
          <p:nvPr/>
        </p:nvGrpSpPr>
        <p:grpSpPr>
          <a:xfrm>
            <a:off x="5103735" y="1976485"/>
            <a:ext cx="888947" cy="2196483"/>
            <a:chOff x="5278424" y="1640842"/>
            <a:chExt cx="888947" cy="2196483"/>
          </a:xfrm>
          <a:solidFill>
            <a:srgbClr val="4472C4"/>
          </a:solidFill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39FD6EBF-3B03-2145-ACB7-DF4E5A45ACBA}"/>
                </a:ext>
              </a:extLst>
            </p:cNvPr>
            <p:cNvSpPr/>
            <p:nvPr/>
          </p:nvSpPr>
          <p:spPr>
            <a:xfrm rot="21302885">
              <a:off x="5426398" y="1640842"/>
              <a:ext cx="740973" cy="2185988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7D7CC043-2D23-724A-814F-03B2A7CA5FE8}"/>
                </a:ext>
              </a:extLst>
            </p:cNvPr>
            <p:cNvSpPr/>
            <p:nvPr/>
          </p:nvSpPr>
          <p:spPr>
            <a:xfrm rot="21302885">
              <a:off x="5278424" y="1651337"/>
              <a:ext cx="794678" cy="2185988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BA01484-F6A4-FF45-B00B-92128161C2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81416" y="1644922"/>
              <a:ext cx="121122" cy="1049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CF66303-2048-6348-9A00-9134D64E4B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9300" y="3822256"/>
              <a:ext cx="121122" cy="1049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19367D8-6820-DB44-B58C-5E8F50D2AD70}"/>
              </a:ext>
            </a:extLst>
          </p:cNvPr>
          <p:cNvGrpSpPr/>
          <p:nvPr/>
        </p:nvGrpSpPr>
        <p:grpSpPr>
          <a:xfrm>
            <a:off x="4801366" y="2004435"/>
            <a:ext cx="888947" cy="2196483"/>
            <a:chOff x="5278424" y="1640842"/>
            <a:chExt cx="888947" cy="2196483"/>
          </a:xfrm>
          <a:solidFill>
            <a:srgbClr val="4472C4"/>
          </a:solidFill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E525FF57-1194-0E48-B8BA-EB9C6F6D2C19}"/>
                </a:ext>
              </a:extLst>
            </p:cNvPr>
            <p:cNvSpPr/>
            <p:nvPr/>
          </p:nvSpPr>
          <p:spPr>
            <a:xfrm rot="21302885">
              <a:off x="5426398" y="1640842"/>
              <a:ext cx="740973" cy="2185988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B078C95A-1C9A-A748-A3E1-03665F9390D0}"/>
                </a:ext>
              </a:extLst>
            </p:cNvPr>
            <p:cNvSpPr/>
            <p:nvPr/>
          </p:nvSpPr>
          <p:spPr>
            <a:xfrm rot="21302885">
              <a:off x="5278424" y="1651337"/>
              <a:ext cx="794678" cy="2185988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C10F24D0-F5C8-F14D-A1D5-5E1ACBF791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81416" y="1644922"/>
              <a:ext cx="121122" cy="1049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A736A08C-76D7-5A4C-BC82-00B032CA99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9300" y="3822256"/>
              <a:ext cx="121122" cy="1049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DB379471-CB36-6743-9D60-D498334F325D}"/>
              </a:ext>
            </a:extLst>
          </p:cNvPr>
          <p:cNvGrpSpPr/>
          <p:nvPr/>
        </p:nvGrpSpPr>
        <p:grpSpPr>
          <a:xfrm>
            <a:off x="4506038" y="2033146"/>
            <a:ext cx="888947" cy="2196483"/>
            <a:chOff x="5278424" y="1640842"/>
            <a:chExt cx="888947" cy="2196483"/>
          </a:xfrm>
          <a:solidFill>
            <a:srgbClr val="4472C4"/>
          </a:solidFill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CE5A9356-C3AF-3A49-95C2-75EF8B51F83B}"/>
                </a:ext>
              </a:extLst>
            </p:cNvPr>
            <p:cNvSpPr/>
            <p:nvPr/>
          </p:nvSpPr>
          <p:spPr>
            <a:xfrm rot="21302885">
              <a:off x="5426398" y="1640842"/>
              <a:ext cx="740973" cy="2185988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AA7BFDAC-32C9-D447-899B-8A1515135F4A}"/>
                </a:ext>
              </a:extLst>
            </p:cNvPr>
            <p:cNvSpPr/>
            <p:nvPr/>
          </p:nvSpPr>
          <p:spPr>
            <a:xfrm rot="21302885">
              <a:off x="5278424" y="1651337"/>
              <a:ext cx="794678" cy="2185988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882C99FC-E2FC-7B42-B3B7-EDA1DDF268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81416" y="1644922"/>
              <a:ext cx="121122" cy="1049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CDD1919-3E00-DC47-AA05-99C01CFBC8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9300" y="3822256"/>
              <a:ext cx="121122" cy="10495"/>
            </a:xfrm>
            <a:prstGeom prst="lin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93352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Hemken, Tim</dc:creator>
  <cp:lastModifiedBy>Voss, Allie</cp:lastModifiedBy>
  <cp:revision>12</cp:revision>
  <dcterms:created xsi:type="dcterms:W3CDTF">2020-09-15T18:24:35Z</dcterms:created>
  <dcterms:modified xsi:type="dcterms:W3CDTF">2020-09-16T16:38:54Z</dcterms:modified>
</cp:coreProperties>
</file>